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8" r:id="rId2"/>
    <p:sldId id="261" r:id="rId3"/>
    <p:sldId id="262" r:id="rId4"/>
    <p:sldId id="256" r:id="rId5"/>
    <p:sldId id="257" r:id="rId6"/>
    <p:sldId id="260" r:id="rId7"/>
    <p:sldId id="259" r:id="rId8"/>
    <p:sldId id="263" r:id="rId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0" autoAdjust="0"/>
    <p:restoredTop sz="94660"/>
  </p:normalViewPr>
  <p:slideViewPr>
    <p:cSldViewPr snapToGrid="0">
      <p:cViewPr varScale="1">
        <p:scale>
          <a:sx n="87" d="100"/>
          <a:sy n="87" d="100"/>
        </p:scale>
        <p:origin x="39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DACB6-A8EF-45C4-8260-697F8AF14796}" type="datetimeFigureOut">
              <a:rPr lang="it-IT" smtClean="0"/>
              <a:t>05/04/2024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2996E5-11F2-4100-BCAC-46546EC310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8354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2996E5-11F2-4100-BCAC-46546EC3107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5984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97F86C8-6609-E811-F449-77049FB4C8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60CC2270-D781-38EA-CCD2-44752713E6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3D8AC1E-5BF6-9854-261C-0128A73CD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7181F-908C-4B58-9A6D-EB077635CECC}" type="datetimeFigureOut">
              <a:rPr lang="it-IT" smtClean="0"/>
              <a:t>05/04/2024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4830051-1848-36F3-2AFD-9B3CB73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E534BF8-34C5-E09B-6B7D-297298B5A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C652-AB83-46B9-B5CD-5EC9DD3BCF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9850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2E59DA5-F067-EC5E-C438-EEA355E90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A7D0C3B-81B2-3520-8310-5562CC2E1D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0277100-4138-528F-F1D3-56F6AA050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7181F-908C-4B58-9A6D-EB077635CECC}" type="datetimeFigureOut">
              <a:rPr lang="it-IT" smtClean="0"/>
              <a:t>05/04/2024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70E9B9B-063F-DA86-8D1C-4D7FFCD6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58FB9D0-B26C-308D-FDBA-0E465C234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C652-AB83-46B9-B5CD-5EC9DD3BCF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533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150C94DB-4411-A191-F472-C552088AE7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18447639-33E8-F771-B063-14C77EF733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E3263BA-232B-716F-0011-D179C8D27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7181F-908C-4B58-9A6D-EB077635CECC}" type="datetimeFigureOut">
              <a:rPr lang="it-IT" smtClean="0"/>
              <a:t>05/04/2024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2B7F472-8814-AE73-DFEE-0A597D776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06735E7-F00E-18A5-BF8E-A9FA22C9D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C652-AB83-46B9-B5CD-5EC9DD3BCF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5224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3D54DC-E668-FE2B-9590-2442E9949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4F4C816-E7DB-491E-5E67-B477B885C8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57F426F-6B35-6490-DBD1-40CE8D796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7181F-908C-4B58-9A6D-EB077635CECC}" type="datetimeFigureOut">
              <a:rPr lang="it-IT" smtClean="0"/>
              <a:t>05/04/2024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5CE96B0-1236-0EA7-1A25-578B89B47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F23AD82-4769-3D03-7C67-3289CDCFE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C652-AB83-46B9-B5CD-5EC9DD3BCF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6684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9C6722C-23AE-CB01-CCEF-3E49DCB94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3962EB7-F640-5384-EF00-770B31E856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EA6DA1C-D6B4-AFC2-9AC4-CA6367B09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7181F-908C-4B58-9A6D-EB077635CECC}" type="datetimeFigureOut">
              <a:rPr lang="it-IT" smtClean="0"/>
              <a:t>05/04/2024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0E9DCD1-0AEE-E65B-031B-375A42E91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7FDE615-A466-D285-0923-8E2E66981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C652-AB83-46B9-B5CD-5EC9DD3BCF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9085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874FF5-A064-D745-4B18-86194D912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915AA0-068D-9BD6-58CE-14E8BEFF82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FF7E627-865F-EF7E-9066-4D13E67A3F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813903A-56A1-5019-FAC5-54DCD53C3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7181F-908C-4B58-9A6D-EB077635CECC}" type="datetimeFigureOut">
              <a:rPr lang="it-IT" smtClean="0"/>
              <a:t>05/04/2024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0E5C25C-072C-718C-1010-DA86B865F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687A517-0A91-DAD5-C3D9-3B4D7860A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C652-AB83-46B9-B5CD-5EC9DD3BCF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5590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1D05BF-A055-99FF-1213-A8459A980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092371E-7211-7033-98DE-EDD4008F62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02739B1-68AC-1BD0-6C21-BC23FD81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DC5DA00-204A-284F-A3BE-CAC7F2CE9C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C9FFCDBC-72B5-4C22-26B1-5359615B1D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357E7F87-85AB-A68E-68FA-C79D91434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7181F-908C-4B58-9A6D-EB077635CECC}" type="datetimeFigureOut">
              <a:rPr lang="it-IT" smtClean="0"/>
              <a:t>05/04/2024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14A21AB8-3099-04DC-ED71-BC7027B86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1E583599-A794-AD29-1A5D-977395184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C652-AB83-46B9-B5CD-5EC9DD3BCF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5278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0187C12-A05C-21A8-4994-94BE7D6A9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9CD813B-3EA0-D7D1-1052-73D691205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7181F-908C-4B58-9A6D-EB077635CECC}" type="datetimeFigureOut">
              <a:rPr lang="it-IT" smtClean="0"/>
              <a:t>05/04/2024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FAD47DC-DD10-544D-88DE-8ECAC6E70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7FE8E79-DD5B-22D1-25B1-6CC4F7330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C652-AB83-46B9-B5CD-5EC9DD3BCF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2926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67D5833-9BD7-3CA5-A544-8CB684996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7181F-908C-4B58-9A6D-EB077635CECC}" type="datetimeFigureOut">
              <a:rPr lang="it-IT" smtClean="0"/>
              <a:t>05/04/2024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6BD8489-5C01-AFC6-05C7-0C3119F6D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14E06FA-8A36-EEC3-9C00-4AD720391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C652-AB83-46B9-B5CD-5EC9DD3BCF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4609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9ADB03C-E789-7915-4923-098EE81AA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9FF3D9A-DC01-BE59-6763-6582BC69C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F7133A3-7D8D-FAF0-14DF-787519EB70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06AAF66-22E9-9765-ED84-F5E1B2A62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7181F-908C-4B58-9A6D-EB077635CECC}" type="datetimeFigureOut">
              <a:rPr lang="it-IT" smtClean="0"/>
              <a:t>05/04/2024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FEFC0BF-F809-B410-CA47-78FE723C6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930886D-5F2E-B93B-5CB1-04F49B652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C652-AB83-46B9-B5CD-5EC9DD3BCF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8007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AC2E59C-6C72-C43C-8A8F-605A3258D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F38A7045-9706-C57B-B8C0-25944FC785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78F7514-7AB8-FAFC-429D-B689BB9A61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3AC21E2-E9B8-92A3-B94D-8A09CE298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7181F-908C-4B58-9A6D-EB077635CECC}" type="datetimeFigureOut">
              <a:rPr lang="it-IT" smtClean="0"/>
              <a:t>05/04/2024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B6A52C5-5A84-B6E9-17A7-41E03B815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0745D3B-B047-065C-E60F-B72D53012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C652-AB83-46B9-B5CD-5EC9DD3BCF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8536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D3196DFD-9C29-8710-A431-8DA045CD9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5917392-7FC2-126D-1BD3-DDD291F93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53F13EF-63DA-4530-C5C8-C4A9A0D520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87181F-908C-4B58-9A6D-EB077635CECC}" type="datetimeFigureOut">
              <a:rPr lang="it-IT" smtClean="0"/>
              <a:t>05/04/2024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46E55CD-C047-FA7E-E6DA-E03A77966A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013F14D-7611-36DF-1575-B6C0E35A54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FAC652-AB83-46B9-B5CD-5EC9DD3BCF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2234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533A6DF-2D7D-6C33-F988-A0E1E8C7F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705" y="2085787"/>
            <a:ext cx="7630590" cy="2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264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3F3BE310-3AF8-686A-AEBE-00976599B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7650" y="-4651925"/>
            <a:ext cx="13860896" cy="1150992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9533A6DF-2D7D-6C33-F988-A0E1E8C7F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855" y="2936107"/>
            <a:ext cx="1975553" cy="695513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E2D5F5D0-BA29-ED78-797B-296C0332F4D2}"/>
              </a:ext>
            </a:extLst>
          </p:cNvPr>
          <p:cNvSpPr txBox="1"/>
          <p:nvPr/>
        </p:nvSpPr>
        <p:spPr>
          <a:xfrm>
            <a:off x="4514850" y="2852976"/>
            <a:ext cx="5867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000" dirty="0">
                <a:solidFill>
                  <a:schemeClr val="bg1"/>
                </a:solidFill>
                <a:highlight>
                  <a:srgbClr val="000000"/>
                </a:highlight>
              </a:rPr>
              <a:t>SIAMO MANDARINO</a:t>
            </a:r>
          </a:p>
        </p:txBody>
      </p:sp>
    </p:spTree>
    <p:extLst>
      <p:ext uri="{BB962C8B-B14F-4D97-AF65-F5344CB8AC3E}">
        <p14:creationId xmlns:p14="http://schemas.microsoft.com/office/powerpoint/2010/main" val="4170408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CD651F73-15C7-0D6B-11CD-EF0618CAF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71550" y="-2685301"/>
            <a:ext cx="13163550" cy="9543301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9533A6DF-2D7D-6C33-F988-A0E1E8C7F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855" y="2936107"/>
            <a:ext cx="1975553" cy="695513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E2D5F5D0-BA29-ED78-797B-296C0332F4D2}"/>
              </a:ext>
            </a:extLst>
          </p:cNvPr>
          <p:cNvSpPr txBox="1"/>
          <p:nvPr/>
        </p:nvSpPr>
        <p:spPr>
          <a:xfrm>
            <a:off x="4514850" y="2852976"/>
            <a:ext cx="5867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000" dirty="0">
                <a:solidFill>
                  <a:schemeClr val="bg1"/>
                </a:solidFill>
                <a:highlight>
                  <a:srgbClr val="000000"/>
                </a:highlight>
              </a:rPr>
              <a:t>PILLARS</a:t>
            </a:r>
          </a:p>
        </p:txBody>
      </p:sp>
    </p:spTree>
    <p:extLst>
      <p:ext uri="{BB962C8B-B14F-4D97-AF65-F5344CB8AC3E}">
        <p14:creationId xmlns:p14="http://schemas.microsoft.com/office/powerpoint/2010/main" val="514794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Immagine che contiene dipinto, Viso umano, Danza, persona&#10;&#10;Descrizione generata automaticamente">
            <a:extLst>
              <a:ext uri="{FF2B5EF4-FFF2-40B4-BE49-F238E27FC236}">
                <a16:creationId xmlns:a16="http://schemas.microsoft.com/office/drawing/2014/main" id="{6CA9CD5C-174C-01FA-3D16-52430A6F5F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8807"/>
            <a:ext cx="12689058" cy="11649222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6C01BFCA-0764-CA8F-8014-F87A2F914CA4}"/>
              </a:ext>
            </a:extLst>
          </p:cNvPr>
          <p:cNvSpPr txBox="1"/>
          <p:nvPr/>
        </p:nvSpPr>
        <p:spPr>
          <a:xfrm>
            <a:off x="0" y="0"/>
            <a:ext cx="77343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dirty="0">
                <a:solidFill>
                  <a:schemeClr val="bg1"/>
                </a:solidFill>
                <a:highlight>
                  <a:srgbClr val="000000"/>
                </a:highlight>
              </a:rPr>
              <a:t>Unire il metodo per trionfare insieme</a:t>
            </a:r>
          </a:p>
        </p:txBody>
      </p:sp>
    </p:spTree>
    <p:extLst>
      <p:ext uri="{BB962C8B-B14F-4D97-AF65-F5344CB8AC3E}">
        <p14:creationId xmlns:p14="http://schemas.microsoft.com/office/powerpoint/2010/main" val="1455475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aria aperta, albero, persona, persone&#10;&#10;Descrizione generata automaticamente">
            <a:extLst>
              <a:ext uri="{FF2B5EF4-FFF2-40B4-BE49-F238E27FC236}">
                <a16:creationId xmlns:a16="http://schemas.microsoft.com/office/drawing/2014/main" id="{5192DF0D-6D23-7653-06E8-475779E39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35956" y="-2286001"/>
            <a:ext cx="15463912" cy="15463912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79830F73-01D9-9551-58B2-6CF2934CD952}"/>
              </a:ext>
            </a:extLst>
          </p:cNvPr>
          <p:cNvSpPr txBox="1"/>
          <p:nvPr/>
        </p:nvSpPr>
        <p:spPr>
          <a:xfrm>
            <a:off x="0" y="266700"/>
            <a:ext cx="89915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chemeClr val="bg1"/>
                </a:solidFill>
                <a:highlight>
                  <a:srgbClr val="000000"/>
                </a:highlight>
              </a:rPr>
              <a:t>“Alone we can do so little; together we can do so much." Helen Keller</a:t>
            </a:r>
            <a:endParaRPr lang="it-IT" sz="5000" dirty="0">
              <a:solidFill>
                <a:schemeClr val="bg1"/>
              </a:solidFill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766352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8DE7BCFE-026E-C8CE-DD51-B76111648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200" y="0"/>
            <a:ext cx="12268200" cy="910003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C2EBAA8-CF4A-8093-A18D-24337C7C651D}"/>
              </a:ext>
            </a:extLst>
          </p:cNvPr>
          <p:cNvSpPr txBox="1"/>
          <p:nvPr/>
        </p:nvSpPr>
        <p:spPr>
          <a:xfrm>
            <a:off x="-76200" y="114300"/>
            <a:ext cx="118872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000" dirty="0">
                <a:solidFill>
                  <a:schemeClr val="bg1"/>
                </a:solidFill>
                <a:highlight>
                  <a:srgbClr val="000000"/>
                </a:highlight>
              </a:rPr>
              <a:t>"Se vuoi cambiare il mondo, comincia cambiando te stesso." - Mahatma Gandhi</a:t>
            </a:r>
          </a:p>
        </p:txBody>
      </p:sp>
    </p:spTree>
    <p:extLst>
      <p:ext uri="{BB962C8B-B14F-4D97-AF65-F5344CB8AC3E}">
        <p14:creationId xmlns:p14="http://schemas.microsoft.com/office/powerpoint/2010/main" val="1864216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sport, gioco atletico, persona, tennis&#10;&#10;Descrizione generata automaticamente">
            <a:extLst>
              <a:ext uri="{FF2B5EF4-FFF2-40B4-BE49-F238E27FC236}">
                <a16:creationId xmlns:a16="http://schemas.microsoft.com/office/drawing/2014/main" id="{F02C27FA-AA52-3E15-1536-677C88D387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9446"/>
            <a:ext cx="14478929" cy="8847744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491D5F61-362C-C190-8A26-589D99935B9F}"/>
              </a:ext>
            </a:extLst>
          </p:cNvPr>
          <p:cNvSpPr txBox="1"/>
          <p:nvPr/>
        </p:nvSpPr>
        <p:spPr>
          <a:xfrm>
            <a:off x="0" y="282918"/>
            <a:ext cx="1032510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000" dirty="0">
                <a:solidFill>
                  <a:schemeClr val="bg1"/>
                </a:solidFill>
                <a:highlight>
                  <a:srgbClr val="000000"/>
                </a:highlight>
              </a:rPr>
              <a:t>Se perdo domani mi alleno, </a:t>
            </a:r>
          </a:p>
          <a:p>
            <a:r>
              <a:rPr lang="it-IT" sz="5000" dirty="0">
                <a:solidFill>
                  <a:schemeClr val="bg1"/>
                </a:solidFill>
                <a:highlight>
                  <a:srgbClr val="000000"/>
                </a:highlight>
              </a:rPr>
              <a:t>se vinco domani </a:t>
            </a:r>
          </a:p>
          <a:p>
            <a:r>
              <a:rPr lang="it-IT" sz="5000" dirty="0">
                <a:solidFill>
                  <a:schemeClr val="bg1"/>
                </a:solidFill>
                <a:highlight>
                  <a:srgbClr val="000000"/>
                </a:highlight>
              </a:rPr>
              <a:t>mi alleno - Sinner </a:t>
            </a:r>
            <a:r>
              <a:rPr lang="it-IT" sz="5000" dirty="0" err="1">
                <a:solidFill>
                  <a:schemeClr val="bg1"/>
                </a:solidFill>
                <a:highlight>
                  <a:srgbClr val="000000"/>
                </a:highlight>
              </a:rPr>
              <a:t>Jannik</a:t>
            </a:r>
            <a:endParaRPr lang="it-IT" sz="5000" dirty="0">
              <a:solidFill>
                <a:schemeClr val="bg1"/>
              </a:solidFill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8558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533A6DF-2D7D-6C33-F988-A0E1E8C7F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855" y="2936107"/>
            <a:ext cx="1975553" cy="695513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E2D5F5D0-BA29-ED78-797B-296C0332F4D2}"/>
              </a:ext>
            </a:extLst>
          </p:cNvPr>
          <p:cNvSpPr txBox="1"/>
          <p:nvPr/>
        </p:nvSpPr>
        <p:spPr>
          <a:xfrm>
            <a:off x="4514850" y="2852976"/>
            <a:ext cx="5867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000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2259368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59</Words>
  <Application>Microsoft Office PowerPoint</Application>
  <PresentationFormat>Widescreen</PresentationFormat>
  <Paragraphs>10</Paragraphs>
  <Slides>8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Andrea Bellamio</dc:creator>
  <cp:lastModifiedBy>Andrea Bellamio</cp:lastModifiedBy>
  <cp:revision>9</cp:revision>
  <dcterms:created xsi:type="dcterms:W3CDTF">2024-04-03T10:10:48Z</dcterms:created>
  <dcterms:modified xsi:type="dcterms:W3CDTF">2024-04-05T10:32:55Z</dcterms:modified>
</cp:coreProperties>
</file>